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Comfortaa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Comfortaa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Comforta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42ccf323dd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42ccf323dd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2ccf323dd_0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2ccf323dd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2ccf323dd_0_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2ccf323dd_0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2ccf323dd_0_6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2ccf323dd_0_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42ccf323dd_0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42ccf323dd_0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2ccf323dd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42ccf323dd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2ccf323dd_0_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2ccf323dd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21900" y="4798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omfortaa"/>
                <a:ea typeface="Comfortaa"/>
                <a:cs typeface="Comfortaa"/>
                <a:sym typeface="Comfortaa"/>
              </a:rPr>
              <a:t>Ataques dirigidos por datos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43923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Daniel Mascarilla del Olmo | ASIX 1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5277" y="1671372"/>
            <a:ext cx="4273450" cy="213675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omfortaa"/>
                <a:ea typeface="Comfortaa"/>
                <a:cs typeface="Comfortaa"/>
                <a:sym typeface="Comfortaa"/>
              </a:rPr>
              <a:t>ÍNDICE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¿Qué es?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Origen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Demostración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Cómo defendernos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Conclusiones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1600" y="409996"/>
            <a:ext cx="4655126" cy="26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265500" y="843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es?</a:t>
            </a:r>
            <a:endParaRPr/>
          </a:p>
        </p:txBody>
      </p:sp>
      <p:sp>
        <p:nvSpPr>
          <p:cNvPr id="100" name="Google Shape;100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Son aquellos ataques en los que un atacante utiliza un software malicioso como un virus troyano para acceder y controlar un sistema, sin el consentimiento o conocimiento del dueño.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833" y="2148324"/>
            <a:ext cx="3460530" cy="22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265500" y="843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Origen</a:t>
            </a:r>
            <a:endParaRPr/>
          </a:p>
        </p:txBody>
      </p:sp>
      <p:sp>
        <p:nvSpPr>
          <p:cNvPr id="107" name="Google Shape;107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Los primeros ataques fueron en la decáda de los 70, cuando el objetivo de estos virus era infectar sistemas y replicarse a sí mismos, a menudo causando daños.</a:t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061" y="2197550"/>
            <a:ext cx="3422076" cy="19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265500" y="843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 rotWithShape="1">
          <a:blip r:embed="rId3">
            <a:alphaModFix/>
          </a:blip>
          <a:srcRect b="7732" l="0" r="0" t="0"/>
          <a:stretch/>
        </p:blipFill>
        <p:spPr>
          <a:xfrm>
            <a:off x="5007700" y="1184801"/>
            <a:ext cx="3771999" cy="255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265500" y="6177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</a:t>
            </a:r>
            <a:r>
              <a:rPr lang="es"/>
              <a:t>Cómo</a:t>
            </a:r>
            <a:r>
              <a:rPr lang="es"/>
              <a:t> nos defendemos?</a:t>
            </a:r>
            <a:endParaRPr/>
          </a:p>
        </p:txBody>
      </p:sp>
      <p:sp>
        <p:nvSpPr>
          <p:cNvPr id="120" name="Google Shape;120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La parte principal para poder defendernos de estos troyanos es no ejecutar cualquier exe que nos descarguemos de internet, y pasar todo por antivirus y firewall.</a:t>
            </a: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126" y="2401650"/>
            <a:ext cx="3139950" cy="222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127" name="Google Shape;127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En resumen, para poder evitar ataques de fuerza bruta mediante troyanos, debemos tener cuidado con que descargamos en internet y no ejecutar cualquier .exe, hemos de pasar los exe por antivirus, etc.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